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1" r:id="rId5"/>
  </p:sldMasterIdLst>
  <p:sldIdLst>
    <p:sldId id="270" r:id="rId6"/>
    <p:sldId id="256" r:id="rId7"/>
    <p:sldId id="263" r:id="rId8"/>
    <p:sldId id="271" r:id="rId9"/>
    <p:sldId id="272" r:id="rId10"/>
    <p:sldId id="273" r:id="rId11"/>
    <p:sldId id="275" r:id="rId12"/>
    <p:sldId id="274" r:id="rId13"/>
    <p:sldId id="276"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alle Cup" initials="PC" lastIdx="1" clrIdx="0">
    <p:extLst>
      <p:ext uri="{19B8F6BF-5375-455C-9EA6-DF929625EA0E}">
        <p15:presenceInfo xmlns:p15="http://schemas.microsoft.com/office/powerpoint/2012/main" userId="S::pascalle.cup@award.nl::0ea304e4-fd88-43e4-aecf-62256dd202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92E07F-EF2F-4CC2-AEB5-CE4969997731}" v="21" dt="2020-01-23T11:15:09.50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e364d0b9-009e-4116-b78a-a86aed516e71" providerId="ADAL" clId="{69B931DF-83F4-4B85-BF63-C44092CD8BC1}"/>
    <pc:docChg chg="undo custSel addSld delSld modSld">
      <pc:chgData name="Stijn Weijermars" userId="e364d0b9-009e-4116-b78a-a86aed516e71" providerId="ADAL" clId="{69B931DF-83F4-4B85-BF63-C44092CD8BC1}" dt="2020-01-23T12:07:46.016" v="851" actId="114"/>
      <pc:docMkLst>
        <pc:docMk/>
      </pc:docMkLst>
      <pc:sldChg chg="del">
        <pc:chgData name="Stijn Weijermars" userId="e364d0b9-009e-4116-b78a-a86aed516e71" providerId="ADAL" clId="{69B931DF-83F4-4B85-BF63-C44092CD8BC1}" dt="2020-01-23T10:50:17.401" v="61" actId="47"/>
        <pc:sldMkLst>
          <pc:docMk/>
          <pc:sldMk cId="1111524305" sldId="257"/>
        </pc:sldMkLst>
      </pc:sldChg>
      <pc:sldChg chg="del">
        <pc:chgData name="Stijn Weijermars" userId="e364d0b9-009e-4116-b78a-a86aed516e71" providerId="ADAL" clId="{69B931DF-83F4-4B85-BF63-C44092CD8BC1}" dt="2020-01-23T10:50:35.084" v="62" actId="47"/>
        <pc:sldMkLst>
          <pc:docMk/>
          <pc:sldMk cId="1858147356" sldId="258"/>
        </pc:sldMkLst>
      </pc:sldChg>
      <pc:sldChg chg="del">
        <pc:chgData name="Stijn Weijermars" userId="e364d0b9-009e-4116-b78a-a86aed516e71" providerId="ADAL" clId="{69B931DF-83F4-4B85-BF63-C44092CD8BC1}" dt="2020-01-23T10:50:50.397" v="63" actId="47"/>
        <pc:sldMkLst>
          <pc:docMk/>
          <pc:sldMk cId="3514635064" sldId="259"/>
        </pc:sldMkLst>
      </pc:sldChg>
      <pc:sldChg chg="modSp del">
        <pc:chgData name="Stijn Weijermars" userId="e364d0b9-009e-4116-b78a-a86aed516e71" providerId="ADAL" clId="{69B931DF-83F4-4B85-BF63-C44092CD8BC1}" dt="2020-01-23T10:52:38.401" v="76" actId="47"/>
        <pc:sldMkLst>
          <pc:docMk/>
          <pc:sldMk cId="2790641203" sldId="260"/>
        </pc:sldMkLst>
        <pc:spChg chg="mod">
          <ac:chgData name="Stijn Weijermars" userId="e364d0b9-009e-4116-b78a-a86aed516e71" providerId="ADAL" clId="{69B931DF-83F4-4B85-BF63-C44092CD8BC1}" dt="2020-01-23T10:52:07.517" v="71" actId="20577"/>
          <ac:spMkLst>
            <pc:docMk/>
            <pc:sldMk cId="2790641203" sldId="260"/>
            <ac:spMk id="3" creationId="{4815CEAE-E884-40A8-904B-4056D9CB1173}"/>
          </ac:spMkLst>
        </pc:spChg>
      </pc:sldChg>
      <pc:sldChg chg="del">
        <pc:chgData name="Stijn Weijermars" userId="e364d0b9-009e-4116-b78a-a86aed516e71" providerId="ADAL" clId="{69B931DF-83F4-4B85-BF63-C44092CD8BC1}" dt="2020-01-23T10:51:52.952" v="64" actId="47"/>
        <pc:sldMkLst>
          <pc:docMk/>
          <pc:sldMk cId="4081514146" sldId="261"/>
        </pc:sldMkLst>
      </pc:sldChg>
      <pc:sldChg chg="del">
        <pc:chgData name="Stijn Weijermars" userId="e364d0b9-009e-4116-b78a-a86aed516e71" providerId="ADAL" clId="{69B931DF-83F4-4B85-BF63-C44092CD8BC1}" dt="2020-01-23T10:52:39.671" v="77" actId="47"/>
        <pc:sldMkLst>
          <pc:docMk/>
          <pc:sldMk cId="2226755102" sldId="262"/>
        </pc:sldMkLst>
      </pc:sldChg>
      <pc:sldChg chg="modSp">
        <pc:chgData name="Stijn Weijermars" userId="e364d0b9-009e-4116-b78a-a86aed516e71" providerId="ADAL" clId="{69B931DF-83F4-4B85-BF63-C44092CD8BC1}" dt="2020-01-23T10:52:26.843" v="75" actId="14100"/>
        <pc:sldMkLst>
          <pc:docMk/>
          <pc:sldMk cId="4094848954" sldId="263"/>
        </pc:sldMkLst>
        <pc:graphicFrameChg chg="mod modGraphic">
          <ac:chgData name="Stijn Weijermars" userId="e364d0b9-009e-4116-b78a-a86aed516e71" providerId="ADAL" clId="{69B931DF-83F4-4B85-BF63-C44092CD8BC1}" dt="2020-01-23T10:52:26.843" v="75" actId="14100"/>
          <ac:graphicFrameMkLst>
            <pc:docMk/>
            <pc:sldMk cId="4094848954" sldId="263"/>
            <ac:graphicFrameMk id="4" creationId="{2FE351BD-25CF-414C-BF1E-81EE5BCCD92B}"/>
          </ac:graphicFrameMkLst>
        </pc:graphicFrameChg>
      </pc:sldChg>
      <pc:sldChg chg="del">
        <pc:chgData name="Stijn Weijermars" userId="e364d0b9-009e-4116-b78a-a86aed516e71" providerId="ADAL" clId="{69B931DF-83F4-4B85-BF63-C44092CD8BC1}" dt="2020-01-23T10:52:00.810" v="70" actId="47"/>
        <pc:sldMkLst>
          <pc:docMk/>
          <pc:sldMk cId="1098451021" sldId="264"/>
        </pc:sldMkLst>
      </pc:sldChg>
      <pc:sldChg chg="del">
        <pc:chgData name="Stijn Weijermars" userId="e364d0b9-009e-4116-b78a-a86aed516e71" providerId="ADAL" clId="{69B931DF-83F4-4B85-BF63-C44092CD8BC1}" dt="2020-01-23T10:51:59.190" v="69" actId="47"/>
        <pc:sldMkLst>
          <pc:docMk/>
          <pc:sldMk cId="3153025169" sldId="265"/>
        </pc:sldMkLst>
      </pc:sldChg>
      <pc:sldChg chg="del">
        <pc:chgData name="Stijn Weijermars" userId="e364d0b9-009e-4116-b78a-a86aed516e71" providerId="ADAL" clId="{69B931DF-83F4-4B85-BF63-C44092CD8BC1}" dt="2020-01-23T10:51:57.730" v="68" actId="47"/>
        <pc:sldMkLst>
          <pc:docMk/>
          <pc:sldMk cId="1725748375" sldId="266"/>
        </pc:sldMkLst>
      </pc:sldChg>
      <pc:sldChg chg="del">
        <pc:chgData name="Stijn Weijermars" userId="e364d0b9-009e-4116-b78a-a86aed516e71" providerId="ADAL" clId="{69B931DF-83F4-4B85-BF63-C44092CD8BC1}" dt="2020-01-23T10:51:53.715" v="65" actId="47"/>
        <pc:sldMkLst>
          <pc:docMk/>
          <pc:sldMk cId="1259392427" sldId="267"/>
        </pc:sldMkLst>
      </pc:sldChg>
      <pc:sldChg chg="del">
        <pc:chgData name="Stijn Weijermars" userId="e364d0b9-009e-4116-b78a-a86aed516e71" providerId="ADAL" clId="{69B931DF-83F4-4B85-BF63-C44092CD8BC1}" dt="2020-01-23T10:51:55.912" v="67" actId="47"/>
        <pc:sldMkLst>
          <pc:docMk/>
          <pc:sldMk cId="2854768251" sldId="268"/>
        </pc:sldMkLst>
      </pc:sldChg>
      <pc:sldChg chg="del">
        <pc:chgData name="Stijn Weijermars" userId="e364d0b9-009e-4116-b78a-a86aed516e71" providerId="ADAL" clId="{69B931DF-83F4-4B85-BF63-C44092CD8BC1}" dt="2020-01-23T10:51:54.950" v="66" actId="47"/>
        <pc:sldMkLst>
          <pc:docMk/>
          <pc:sldMk cId="468538778" sldId="269"/>
        </pc:sldMkLst>
      </pc:sldChg>
      <pc:sldChg chg="modSp">
        <pc:chgData name="Stijn Weijermars" userId="e364d0b9-009e-4116-b78a-a86aed516e71" providerId="ADAL" clId="{69B931DF-83F4-4B85-BF63-C44092CD8BC1}" dt="2020-01-23T10:50:10.554" v="60" actId="20577"/>
        <pc:sldMkLst>
          <pc:docMk/>
          <pc:sldMk cId="3811958760" sldId="270"/>
        </pc:sldMkLst>
        <pc:spChg chg="mod">
          <ac:chgData name="Stijn Weijermars" userId="e364d0b9-009e-4116-b78a-a86aed516e71" providerId="ADAL" clId="{69B931DF-83F4-4B85-BF63-C44092CD8BC1}" dt="2020-01-23T10:49:50.950" v="24" actId="20577"/>
          <ac:spMkLst>
            <pc:docMk/>
            <pc:sldMk cId="3811958760" sldId="270"/>
            <ac:spMk id="2" creationId="{FFA03CB0-D40D-4353-8F05-E41B5E0B10A5}"/>
          </ac:spMkLst>
        </pc:spChg>
        <pc:spChg chg="mod">
          <ac:chgData name="Stijn Weijermars" userId="e364d0b9-009e-4116-b78a-a86aed516e71" providerId="ADAL" clId="{69B931DF-83F4-4B85-BF63-C44092CD8BC1}" dt="2020-01-23T10:50:10.554" v="60" actId="20577"/>
          <ac:spMkLst>
            <pc:docMk/>
            <pc:sldMk cId="3811958760" sldId="270"/>
            <ac:spMk id="3" creationId="{FCE6DF51-2710-4593-AF93-5CC73FE4D058}"/>
          </ac:spMkLst>
        </pc:spChg>
      </pc:sldChg>
      <pc:sldChg chg="modSp add">
        <pc:chgData name="Stijn Weijermars" userId="e364d0b9-009e-4116-b78a-a86aed516e71" providerId="ADAL" clId="{69B931DF-83F4-4B85-BF63-C44092CD8BC1}" dt="2020-01-23T11:01:59.317" v="88" actId="15"/>
        <pc:sldMkLst>
          <pc:docMk/>
          <pc:sldMk cId="2192227870" sldId="271"/>
        </pc:sldMkLst>
        <pc:spChg chg="mod">
          <ac:chgData name="Stijn Weijermars" userId="e364d0b9-009e-4116-b78a-a86aed516e71" providerId="ADAL" clId="{69B931DF-83F4-4B85-BF63-C44092CD8BC1}" dt="2020-01-23T10:59:44.986" v="81"/>
          <ac:spMkLst>
            <pc:docMk/>
            <pc:sldMk cId="2192227870" sldId="271"/>
            <ac:spMk id="2" creationId="{671A7CF9-DA8F-4012-B298-4C9D6BA03D94}"/>
          </ac:spMkLst>
        </pc:spChg>
        <pc:spChg chg="mod">
          <ac:chgData name="Stijn Weijermars" userId="e364d0b9-009e-4116-b78a-a86aed516e71" providerId="ADAL" clId="{69B931DF-83F4-4B85-BF63-C44092CD8BC1}" dt="2020-01-23T11:01:59.317" v="88" actId="15"/>
          <ac:spMkLst>
            <pc:docMk/>
            <pc:sldMk cId="2192227870" sldId="271"/>
            <ac:spMk id="3" creationId="{2040B378-CF0E-48A0-9B81-703999E29179}"/>
          </ac:spMkLst>
        </pc:spChg>
      </pc:sldChg>
      <pc:sldChg chg="modSp add">
        <pc:chgData name="Stijn Weijermars" userId="e364d0b9-009e-4116-b78a-a86aed516e71" providerId="ADAL" clId="{69B931DF-83F4-4B85-BF63-C44092CD8BC1}" dt="2020-01-23T11:04:58.070" v="163" actId="27636"/>
        <pc:sldMkLst>
          <pc:docMk/>
          <pc:sldMk cId="573642800" sldId="272"/>
        </pc:sldMkLst>
        <pc:spChg chg="mod">
          <ac:chgData name="Stijn Weijermars" userId="e364d0b9-009e-4116-b78a-a86aed516e71" providerId="ADAL" clId="{69B931DF-83F4-4B85-BF63-C44092CD8BC1}" dt="2020-01-23T11:02:13.253" v="110" actId="20577"/>
          <ac:spMkLst>
            <pc:docMk/>
            <pc:sldMk cId="573642800" sldId="272"/>
            <ac:spMk id="2" creationId="{29547DE6-A6F0-4D54-B76E-F98F8C8CCA15}"/>
          </ac:spMkLst>
        </pc:spChg>
        <pc:spChg chg="mod">
          <ac:chgData name="Stijn Weijermars" userId="e364d0b9-009e-4116-b78a-a86aed516e71" providerId="ADAL" clId="{69B931DF-83F4-4B85-BF63-C44092CD8BC1}" dt="2020-01-23T11:04:58.070" v="163" actId="27636"/>
          <ac:spMkLst>
            <pc:docMk/>
            <pc:sldMk cId="573642800" sldId="272"/>
            <ac:spMk id="3" creationId="{567E9C1E-D6EB-43F9-B437-9F7CA12A9A2C}"/>
          </ac:spMkLst>
        </pc:spChg>
      </pc:sldChg>
      <pc:sldChg chg="modSp add">
        <pc:chgData name="Stijn Weijermars" userId="e364d0b9-009e-4116-b78a-a86aed516e71" providerId="ADAL" clId="{69B931DF-83F4-4B85-BF63-C44092CD8BC1}" dt="2020-01-23T11:08:02.541" v="200" actId="20577"/>
        <pc:sldMkLst>
          <pc:docMk/>
          <pc:sldMk cId="245608472" sldId="273"/>
        </pc:sldMkLst>
        <pc:spChg chg="mod">
          <ac:chgData name="Stijn Weijermars" userId="e364d0b9-009e-4116-b78a-a86aed516e71" providerId="ADAL" clId="{69B931DF-83F4-4B85-BF63-C44092CD8BC1}" dt="2020-01-23T11:05:22.701" v="175" actId="20577"/>
          <ac:spMkLst>
            <pc:docMk/>
            <pc:sldMk cId="245608472" sldId="273"/>
            <ac:spMk id="2" creationId="{29547DE6-A6F0-4D54-B76E-F98F8C8CCA15}"/>
          </ac:spMkLst>
        </pc:spChg>
        <pc:spChg chg="mod">
          <ac:chgData name="Stijn Weijermars" userId="e364d0b9-009e-4116-b78a-a86aed516e71" providerId="ADAL" clId="{69B931DF-83F4-4B85-BF63-C44092CD8BC1}" dt="2020-01-23T11:08:02.541" v="200" actId="20577"/>
          <ac:spMkLst>
            <pc:docMk/>
            <pc:sldMk cId="245608472" sldId="273"/>
            <ac:spMk id="3" creationId="{567E9C1E-D6EB-43F9-B437-9F7CA12A9A2C}"/>
          </ac:spMkLst>
        </pc:spChg>
      </pc:sldChg>
      <pc:sldChg chg="modSp add">
        <pc:chgData name="Stijn Weijermars" userId="e364d0b9-009e-4116-b78a-a86aed516e71" providerId="ADAL" clId="{69B931DF-83F4-4B85-BF63-C44092CD8BC1}" dt="2020-01-23T11:13:46.259" v="265" actId="20577"/>
        <pc:sldMkLst>
          <pc:docMk/>
          <pc:sldMk cId="2292138674" sldId="274"/>
        </pc:sldMkLst>
        <pc:spChg chg="mod">
          <ac:chgData name="Stijn Weijermars" userId="e364d0b9-009e-4116-b78a-a86aed516e71" providerId="ADAL" clId="{69B931DF-83F4-4B85-BF63-C44092CD8BC1}" dt="2020-01-23T11:10:46.417" v="233" actId="20577"/>
          <ac:spMkLst>
            <pc:docMk/>
            <pc:sldMk cId="2292138674" sldId="274"/>
            <ac:spMk id="2" creationId="{B0C30AD4-AE86-4F55-8BE9-56EBFB780EFE}"/>
          </ac:spMkLst>
        </pc:spChg>
        <pc:spChg chg="mod">
          <ac:chgData name="Stijn Weijermars" userId="e364d0b9-009e-4116-b78a-a86aed516e71" providerId="ADAL" clId="{69B931DF-83F4-4B85-BF63-C44092CD8BC1}" dt="2020-01-23T11:13:46.259" v="265" actId="20577"/>
          <ac:spMkLst>
            <pc:docMk/>
            <pc:sldMk cId="2292138674" sldId="274"/>
            <ac:spMk id="3" creationId="{77536286-5412-4ABE-B866-837D217AB654}"/>
          </ac:spMkLst>
        </pc:spChg>
      </pc:sldChg>
      <pc:sldChg chg="modSp add">
        <pc:chgData name="Stijn Weijermars" userId="e364d0b9-009e-4116-b78a-a86aed516e71" providerId="ADAL" clId="{69B931DF-83F4-4B85-BF63-C44092CD8BC1}" dt="2020-01-23T11:09:16.009" v="209"/>
        <pc:sldMkLst>
          <pc:docMk/>
          <pc:sldMk cId="903655934" sldId="275"/>
        </pc:sldMkLst>
        <pc:spChg chg="mod">
          <ac:chgData name="Stijn Weijermars" userId="e364d0b9-009e-4116-b78a-a86aed516e71" providerId="ADAL" clId="{69B931DF-83F4-4B85-BF63-C44092CD8BC1}" dt="2020-01-23T11:08:29.987" v="208" actId="20577"/>
          <ac:spMkLst>
            <pc:docMk/>
            <pc:sldMk cId="903655934" sldId="275"/>
            <ac:spMk id="2" creationId="{29547DE6-A6F0-4D54-B76E-F98F8C8CCA15}"/>
          </ac:spMkLst>
        </pc:spChg>
        <pc:spChg chg="mod">
          <ac:chgData name="Stijn Weijermars" userId="e364d0b9-009e-4116-b78a-a86aed516e71" providerId="ADAL" clId="{69B931DF-83F4-4B85-BF63-C44092CD8BC1}" dt="2020-01-23T11:09:16.009" v="209"/>
          <ac:spMkLst>
            <pc:docMk/>
            <pc:sldMk cId="903655934" sldId="275"/>
            <ac:spMk id="3" creationId="{567E9C1E-D6EB-43F9-B437-9F7CA12A9A2C}"/>
          </ac:spMkLst>
        </pc:spChg>
      </pc:sldChg>
      <pc:sldChg chg="modSp add">
        <pc:chgData name="Stijn Weijermars" userId="e364d0b9-009e-4116-b78a-a86aed516e71" providerId="ADAL" clId="{69B931DF-83F4-4B85-BF63-C44092CD8BC1}" dt="2020-01-23T12:07:46.016" v="851" actId="114"/>
        <pc:sldMkLst>
          <pc:docMk/>
          <pc:sldMk cId="1042199715" sldId="276"/>
        </pc:sldMkLst>
        <pc:spChg chg="mod">
          <ac:chgData name="Stijn Weijermars" userId="e364d0b9-009e-4116-b78a-a86aed516e71" providerId="ADAL" clId="{69B931DF-83F4-4B85-BF63-C44092CD8BC1}" dt="2020-01-23T11:14:25.264" v="317" actId="20577"/>
          <ac:spMkLst>
            <pc:docMk/>
            <pc:sldMk cId="1042199715" sldId="276"/>
            <ac:spMk id="2" creationId="{E565F17D-61DD-4D98-A8E3-7B1A8DF44BE2}"/>
          </ac:spMkLst>
        </pc:spChg>
        <pc:spChg chg="mod">
          <ac:chgData name="Stijn Weijermars" userId="e364d0b9-009e-4116-b78a-a86aed516e71" providerId="ADAL" clId="{69B931DF-83F4-4B85-BF63-C44092CD8BC1}" dt="2020-01-23T12:07:46.016" v="851" actId="114"/>
          <ac:spMkLst>
            <pc:docMk/>
            <pc:sldMk cId="1042199715" sldId="276"/>
            <ac:spMk id="3" creationId="{1C92B6C5-1127-4B48-A8E0-10CDA6D3ED0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a:t>Klik om de stijl te bewerken</a:t>
            </a:r>
            <a:endParaRPr lang="nl-NL" dirty="0"/>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108602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4266101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0F8018-CCAB-484C-A221-822FCE6B141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87F4EC9F-DB91-464A-ACEF-54CE8278AC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50A1B9F-4205-44D0-B64E-4D9574BFE675}"/>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5" name="Tijdelijke aanduiding voor voettekst 4">
            <a:extLst>
              <a:ext uri="{FF2B5EF4-FFF2-40B4-BE49-F238E27FC236}">
                <a16:creationId xmlns:a16="http://schemas.microsoft.com/office/drawing/2014/main" id="{E30CFB4B-A3B3-4937-B97D-27067C1BD11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E4D6E74-B7F1-4FFB-9133-88D9D3E430CB}"/>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1781532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050649-E33E-49BD-9177-61D22173209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67128C6-D487-4751-920C-122249DFCBB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77441E3-705D-4E5B-BEC1-3D2585715013}"/>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5" name="Tijdelijke aanduiding voor voettekst 4">
            <a:extLst>
              <a:ext uri="{FF2B5EF4-FFF2-40B4-BE49-F238E27FC236}">
                <a16:creationId xmlns:a16="http://schemas.microsoft.com/office/drawing/2014/main" id="{01A0648E-DF14-49F4-A5FB-3B23E6DBD64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F66A34A-774F-4EBF-9890-11E52BFFCF7F}"/>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3866552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A639FE-B0CF-4B8F-859C-1DD30E5EC46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6327485-678D-4686-AD08-5646E98444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118E914-03DD-4038-B66F-6E8E579099C6}"/>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5" name="Tijdelijke aanduiding voor voettekst 4">
            <a:extLst>
              <a:ext uri="{FF2B5EF4-FFF2-40B4-BE49-F238E27FC236}">
                <a16:creationId xmlns:a16="http://schemas.microsoft.com/office/drawing/2014/main" id="{456459EA-EE63-4C3C-8BD5-308E27294E0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324DD3F-5377-4398-A30D-F276595C4506}"/>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1993902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9DCEDF-0E9D-401E-8B96-5B8A8DD9EA6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0FB37F8-4FF2-4F8A-8BEC-6C7E5A42ABA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F27C37D-B5D0-4750-8E4B-90AA3F5EC65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2E1E969-4BAC-4BA1-95FB-15194246BC18}"/>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6" name="Tijdelijke aanduiding voor voettekst 5">
            <a:extLst>
              <a:ext uri="{FF2B5EF4-FFF2-40B4-BE49-F238E27FC236}">
                <a16:creationId xmlns:a16="http://schemas.microsoft.com/office/drawing/2014/main" id="{8089C04A-8476-4E24-B1EA-A8EDD61CE88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2C71ECB-5063-49FA-9722-42DBD96D5178}"/>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21725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C2CAB0-B336-4BAB-8088-6EAB0C5A723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D92A256-8FC7-4C27-96CF-AE6D94D9E8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D3C0222-9FE8-4D5A-ABB2-35C10DC42B5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E840ECA-18F6-48A7-B0A1-3919181A83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25D2FFE-07A2-44B4-BE38-99148EA1BF3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A412791-ABE7-434D-A23D-20F7F0311B06}"/>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8" name="Tijdelijke aanduiding voor voettekst 7">
            <a:extLst>
              <a:ext uri="{FF2B5EF4-FFF2-40B4-BE49-F238E27FC236}">
                <a16:creationId xmlns:a16="http://schemas.microsoft.com/office/drawing/2014/main" id="{1C5CEDD0-00B7-4EB6-9E7D-C7A6893762B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0686B4B-1183-4DDB-B7DD-59C0FFEA84AA}"/>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3447335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E4B765-1279-4240-BC80-46D843920B8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574645E-8546-496B-BAFD-82040F0A3A46}"/>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4" name="Tijdelijke aanduiding voor voettekst 3">
            <a:extLst>
              <a:ext uri="{FF2B5EF4-FFF2-40B4-BE49-F238E27FC236}">
                <a16:creationId xmlns:a16="http://schemas.microsoft.com/office/drawing/2014/main" id="{C6869772-687D-44CE-ADF6-71FDA103579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C34395A-CDF5-4EFF-9CC5-CDFCE3D81404}"/>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1295489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D39A5C5-B95F-480F-95A9-1B8DDD630E38}"/>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3" name="Tijdelijke aanduiding voor voettekst 2">
            <a:extLst>
              <a:ext uri="{FF2B5EF4-FFF2-40B4-BE49-F238E27FC236}">
                <a16:creationId xmlns:a16="http://schemas.microsoft.com/office/drawing/2014/main" id="{457CDDE0-0405-4156-BCFB-F5E085014F5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44F8097-3BD5-4911-B8A9-D139848768F8}"/>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26194397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DB5859-C55D-4CD6-8C7B-67BCFD11A49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A060C2B8-9FE7-47B1-AE7D-99DEF9A94C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03233AC-7C43-40AB-AB05-DD898B9AB1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1215CD2-FBB4-4241-8062-4F7771D473CA}"/>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6" name="Tijdelijke aanduiding voor voettekst 5">
            <a:extLst>
              <a:ext uri="{FF2B5EF4-FFF2-40B4-BE49-F238E27FC236}">
                <a16:creationId xmlns:a16="http://schemas.microsoft.com/office/drawing/2014/main" id="{7CC275BF-0442-4111-A84B-241507E3411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1F889FC-94D3-4F3E-BB3D-2744E2A234A4}"/>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29293645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3DC541-0115-452F-BFC8-EB23E784A44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CCCAA25-5934-4488-BF9F-F7C1BCABF8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EF5B417-01E8-49B6-8AC8-B618039996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B77ADBC-426A-4941-A789-F10B2779DC21}"/>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6" name="Tijdelijke aanduiding voor voettekst 5">
            <a:extLst>
              <a:ext uri="{FF2B5EF4-FFF2-40B4-BE49-F238E27FC236}">
                <a16:creationId xmlns:a16="http://schemas.microsoft.com/office/drawing/2014/main" id="{1E3B5517-4A37-4D56-814C-63D6EABD150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85DCCAD-C056-4EF3-8F3B-38152C9B4F14}"/>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4078252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16871615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746166-0FE7-43C0-845E-CE40AE4C46D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93F3A49-FE92-4B30-8F8B-F90941851A1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FBE9A80-DAA2-40E3-82B8-D17ABF04F15F}"/>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5" name="Tijdelijke aanduiding voor voettekst 4">
            <a:extLst>
              <a:ext uri="{FF2B5EF4-FFF2-40B4-BE49-F238E27FC236}">
                <a16:creationId xmlns:a16="http://schemas.microsoft.com/office/drawing/2014/main" id="{EAABB502-77B6-47A3-A8D6-44C86023026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3AB2139-A733-4A3A-A99A-4A710470209F}"/>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38083784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A48CB37-BAB5-4567-8DC3-3967FF5E2B8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2639FD9-08EC-4F5B-932E-90279491567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06D7BC-B82D-4BE1-8FAB-ED47112BDC6E}"/>
              </a:ext>
            </a:extLst>
          </p:cNvPr>
          <p:cNvSpPr>
            <a:spLocks noGrp="1"/>
          </p:cNvSpPr>
          <p:nvPr>
            <p:ph type="dt" sz="half" idx="10"/>
          </p:nvPr>
        </p:nvSpPr>
        <p:spPr/>
        <p:txBody>
          <a:bodyPr/>
          <a:lstStyle/>
          <a:p>
            <a:fld id="{8AA7B02D-38A4-49DE-B40A-B38D33CEEA0E}" type="datetimeFigureOut">
              <a:rPr lang="nl-NL" smtClean="0"/>
              <a:t>23-1-2020</a:t>
            </a:fld>
            <a:endParaRPr lang="nl-NL"/>
          </a:p>
        </p:txBody>
      </p:sp>
      <p:sp>
        <p:nvSpPr>
          <p:cNvPr id="5" name="Tijdelijke aanduiding voor voettekst 4">
            <a:extLst>
              <a:ext uri="{FF2B5EF4-FFF2-40B4-BE49-F238E27FC236}">
                <a16:creationId xmlns:a16="http://schemas.microsoft.com/office/drawing/2014/main" id="{B58CB50D-C831-4CFD-A587-E2FC51E1E03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648E98A-B4D3-46E1-9609-B7766FA577F5}"/>
              </a:ext>
            </a:extLst>
          </p:cNvPr>
          <p:cNvSpPr>
            <a:spLocks noGrp="1"/>
          </p:cNvSpPr>
          <p:nvPr>
            <p:ph type="sldNum" sz="quarter" idx="12"/>
          </p:nvPr>
        </p:nvSpPr>
        <p:spPr/>
        <p:txBody>
          <a:bodyPr/>
          <a:lstStyle/>
          <a:p>
            <a:fld id="{C0417B0B-42EA-4BEC-BF08-4939A91C3D9A}" type="slidenum">
              <a:rPr lang="nl-NL" smtClean="0"/>
              <a:t>‹nr.›</a:t>
            </a:fld>
            <a:endParaRPr lang="nl-NL"/>
          </a:p>
        </p:txBody>
      </p:sp>
    </p:spTree>
    <p:extLst>
      <p:ext uri="{BB962C8B-B14F-4D97-AF65-F5344CB8AC3E}">
        <p14:creationId xmlns:p14="http://schemas.microsoft.com/office/powerpoint/2010/main" val="2844200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006398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2814840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215746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2906252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4243983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45545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23-1-2020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629358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D0DF-6525-4DBA-86C1-2BE34BA5B55D}" type="datetimeFigureOut">
              <a:rPr lang="nl-NL" smtClean="0"/>
              <a:t>23-1-2020</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836C8-8E5A-4E03-B704-DFA40452F201}"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6504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314F9D-AA3E-4B1D-971E-F8696F000F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C00B442-4B96-40FB-834D-1DBD25232B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FD3ECF-2708-490C-BD36-228A4A4B63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7B02D-38A4-49DE-B40A-B38D33CEEA0E}" type="datetimeFigureOut">
              <a:rPr lang="nl-NL" smtClean="0"/>
              <a:t>23-1-2020</a:t>
            </a:fld>
            <a:endParaRPr lang="nl-NL"/>
          </a:p>
        </p:txBody>
      </p:sp>
      <p:sp>
        <p:nvSpPr>
          <p:cNvPr id="5" name="Tijdelijke aanduiding voor voettekst 4">
            <a:extLst>
              <a:ext uri="{FF2B5EF4-FFF2-40B4-BE49-F238E27FC236}">
                <a16:creationId xmlns:a16="http://schemas.microsoft.com/office/drawing/2014/main" id="{8366CCC9-4B1E-45FB-AC4C-38C8A92BAA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A9928D8-FA75-4EA0-B7C6-C3B95B24D2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417B0B-42EA-4BEC-BF08-4939A91C3D9A}" type="slidenum">
              <a:rPr lang="nl-NL" smtClean="0"/>
              <a:t>‹nr.›</a:t>
            </a:fld>
            <a:endParaRPr lang="nl-NL"/>
          </a:p>
        </p:txBody>
      </p:sp>
    </p:spTree>
    <p:extLst>
      <p:ext uri="{BB962C8B-B14F-4D97-AF65-F5344CB8AC3E}">
        <p14:creationId xmlns:p14="http://schemas.microsoft.com/office/powerpoint/2010/main" val="258285630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nfomil.nl/onderwerpen/ruimte/ruimtelijke/wet-ruimtelijke/bestemmingsplan/uitleg/#h1a6d100d-dc75-42f8-9820-4b46578f6624" TargetMode="External"/><Relationship Id="rId2" Type="http://schemas.openxmlformats.org/officeDocument/2006/relationships/hyperlink" Target="https://www.infomil.nl/onderwerpen/ruimte/ruimtelijke/wet-ruimtelijke/bestemmingsplan/uitleg/#ha793f8ce-12e2-4d25-9bf0-b2c93f36d129" TargetMode="External"/><Relationship Id="rId1" Type="http://schemas.openxmlformats.org/officeDocument/2006/relationships/slideLayout" Target="../slideLayouts/slideLayout2.xml"/><Relationship Id="rId5" Type="http://schemas.openxmlformats.org/officeDocument/2006/relationships/hyperlink" Target="https://www.infomil.nl/onderwerpen/ruimte/ruimtelijke/wet-ruimtelijke/bestemmingsplan/uitleg/#h0de0a62a-7984-467a-b642-d88106496518" TargetMode="External"/><Relationship Id="rId4" Type="http://schemas.openxmlformats.org/officeDocument/2006/relationships/hyperlink" Target="https://www.infomil.nl/onderwerpen/ruimte/ruimtelijke/wet-ruimtelijke/bestemmingsplan/uitleg/#h0933441b-870b-40ec-be5c-4ac3a296bfa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ruimtelijkeplannen.n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8" name="Rectangle 7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C328E1EE-57D0-4DEF-9BE7-D3510C066A18}"/>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15594" b="14530"/>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FFA03CB0-D40D-4353-8F05-E41B5E0B10A5}"/>
              </a:ext>
            </a:extLst>
          </p:cNvPr>
          <p:cNvSpPr>
            <a:spLocks noGrp="1"/>
          </p:cNvSpPr>
          <p:nvPr>
            <p:ph type="ctrTitle"/>
          </p:nvPr>
        </p:nvSpPr>
        <p:spPr>
          <a:xfrm>
            <a:off x="1524000" y="1122362"/>
            <a:ext cx="9144000" cy="2900518"/>
          </a:xfrm>
        </p:spPr>
        <p:txBody>
          <a:bodyPr>
            <a:normAutofit/>
          </a:bodyPr>
          <a:lstStyle/>
          <a:p>
            <a:r>
              <a:rPr lang="nl-NL" dirty="0">
                <a:solidFill>
                  <a:srgbClr val="FFFFFF"/>
                </a:solidFill>
              </a:rPr>
              <a:t>Bestemmingsplan</a:t>
            </a:r>
          </a:p>
        </p:txBody>
      </p:sp>
      <p:sp>
        <p:nvSpPr>
          <p:cNvPr id="3" name="Ondertitel 2">
            <a:extLst>
              <a:ext uri="{FF2B5EF4-FFF2-40B4-BE49-F238E27FC236}">
                <a16:creationId xmlns:a16="http://schemas.microsoft.com/office/drawing/2014/main" id="{FCE6DF51-2710-4593-AF93-5CC73FE4D058}"/>
              </a:ext>
            </a:extLst>
          </p:cNvPr>
          <p:cNvSpPr>
            <a:spLocks noGrp="1"/>
          </p:cNvSpPr>
          <p:nvPr>
            <p:ph type="subTitle" idx="1"/>
          </p:nvPr>
        </p:nvSpPr>
        <p:spPr>
          <a:xfrm>
            <a:off x="1524000" y="4159404"/>
            <a:ext cx="9144000" cy="1098395"/>
          </a:xfrm>
        </p:spPr>
        <p:txBody>
          <a:bodyPr>
            <a:normAutofit/>
          </a:bodyPr>
          <a:lstStyle/>
          <a:p>
            <a:r>
              <a:rPr lang="nl-NL" dirty="0">
                <a:solidFill>
                  <a:srgbClr val="FFFFFF"/>
                </a:solidFill>
              </a:rPr>
              <a:t>Les 5 De Lagen van Nederland </a:t>
            </a:r>
          </a:p>
          <a:p>
            <a:r>
              <a:rPr lang="nl-NL" dirty="0">
                <a:solidFill>
                  <a:srgbClr val="FFFFFF"/>
                </a:solidFill>
              </a:rPr>
              <a:t>Orde in de chaos</a:t>
            </a:r>
          </a:p>
        </p:txBody>
      </p:sp>
    </p:spTree>
    <p:extLst>
      <p:ext uri="{BB962C8B-B14F-4D97-AF65-F5344CB8AC3E}">
        <p14:creationId xmlns:p14="http://schemas.microsoft.com/office/powerpoint/2010/main" val="381195876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8C16BA6A-A77E-4DC2-B893-8A5EBF0B9DC8}"/>
              </a:ext>
            </a:extLst>
          </p:cNvPr>
          <p:cNvSpPr/>
          <p:nvPr/>
        </p:nvSpPr>
        <p:spPr>
          <a:xfrm>
            <a:off x="759838" y="998283"/>
            <a:ext cx="6232988" cy="523220"/>
          </a:xfrm>
          <a:prstGeom prst="rect">
            <a:avLst/>
          </a:prstGeom>
        </p:spPr>
        <p:txBody>
          <a:bodyPr wrap="none">
            <a:spAutoFit/>
          </a:bodyPr>
          <a:lstStyle/>
          <a:p>
            <a:r>
              <a:rPr lang="nl-NL" sz="2800" dirty="0">
                <a:solidFill>
                  <a:schemeClr val="accent1"/>
                </a:solidFill>
              </a:rPr>
              <a:t>Beleid op gebied van ruimtelijke ordening</a:t>
            </a:r>
          </a:p>
        </p:txBody>
      </p:sp>
      <p:pic>
        <p:nvPicPr>
          <p:cNvPr id="12" name="Afbeelding 11">
            <a:extLst>
              <a:ext uri="{FF2B5EF4-FFF2-40B4-BE49-F238E27FC236}">
                <a16:creationId xmlns:a16="http://schemas.microsoft.com/office/drawing/2014/main" id="{21C3BBDA-1CE0-4217-9CBA-B489EC61F5EF}"/>
              </a:ext>
            </a:extLst>
          </p:cNvPr>
          <p:cNvPicPr>
            <a:picLocks noChangeAspect="1"/>
          </p:cNvPicPr>
          <p:nvPr/>
        </p:nvPicPr>
        <p:blipFill>
          <a:blip r:embed="rId2"/>
          <a:stretch>
            <a:fillRect/>
          </a:stretch>
        </p:blipFill>
        <p:spPr>
          <a:xfrm>
            <a:off x="5015883" y="1637080"/>
            <a:ext cx="6561638" cy="4945712"/>
          </a:xfrm>
          <a:prstGeom prst="rect">
            <a:avLst/>
          </a:prstGeom>
        </p:spPr>
      </p:pic>
      <p:pic>
        <p:nvPicPr>
          <p:cNvPr id="13" name="Afbeelding 12">
            <a:extLst>
              <a:ext uri="{FF2B5EF4-FFF2-40B4-BE49-F238E27FC236}">
                <a16:creationId xmlns:a16="http://schemas.microsoft.com/office/drawing/2014/main" id="{DBFA96E0-ACF8-4B18-B7A5-DDA6AE629F38}"/>
              </a:ext>
            </a:extLst>
          </p:cNvPr>
          <p:cNvPicPr>
            <a:picLocks noChangeAspect="1"/>
          </p:cNvPicPr>
          <p:nvPr/>
        </p:nvPicPr>
        <p:blipFill>
          <a:blip r:embed="rId3"/>
          <a:stretch>
            <a:fillRect/>
          </a:stretch>
        </p:blipFill>
        <p:spPr>
          <a:xfrm rot="20662776">
            <a:off x="2156534" y="2877659"/>
            <a:ext cx="2286000" cy="1581150"/>
          </a:xfrm>
          <a:prstGeom prst="rect">
            <a:avLst/>
          </a:prstGeom>
        </p:spPr>
      </p:pic>
    </p:spTree>
    <p:extLst>
      <p:ext uri="{BB962C8B-B14F-4D97-AF65-F5344CB8AC3E}">
        <p14:creationId xmlns:p14="http://schemas.microsoft.com/office/powerpoint/2010/main" val="236891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2FE351BD-25CF-414C-BF1E-81EE5BCCD92B}"/>
              </a:ext>
            </a:extLst>
          </p:cNvPr>
          <p:cNvGraphicFramePr>
            <a:graphicFrameLocks noGrp="1"/>
          </p:cNvGraphicFramePr>
          <p:nvPr>
            <p:extLst>
              <p:ext uri="{D42A27DB-BD31-4B8C-83A1-F6EECF244321}">
                <p14:modId xmlns:p14="http://schemas.microsoft.com/office/powerpoint/2010/main" val="749814552"/>
              </p:ext>
            </p:extLst>
          </p:nvPr>
        </p:nvGraphicFramePr>
        <p:xfrm>
          <a:off x="464457" y="857384"/>
          <a:ext cx="11434860" cy="5413622"/>
        </p:xfrm>
        <a:graphic>
          <a:graphicData uri="http://schemas.openxmlformats.org/drawingml/2006/table">
            <a:tbl>
              <a:tblPr firstRow="1" firstCol="1" bandRow="1"/>
              <a:tblGrid>
                <a:gridCol w="1035298">
                  <a:extLst>
                    <a:ext uri="{9D8B030D-6E8A-4147-A177-3AD203B41FA5}">
                      <a16:colId xmlns:a16="http://schemas.microsoft.com/office/drawing/2014/main" val="2124757495"/>
                    </a:ext>
                  </a:extLst>
                </a:gridCol>
                <a:gridCol w="2079586">
                  <a:extLst>
                    <a:ext uri="{9D8B030D-6E8A-4147-A177-3AD203B41FA5}">
                      <a16:colId xmlns:a16="http://schemas.microsoft.com/office/drawing/2014/main" val="1944353760"/>
                    </a:ext>
                  </a:extLst>
                </a:gridCol>
                <a:gridCol w="2079586">
                  <a:extLst>
                    <a:ext uri="{9D8B030D-6E8A-4147-A177-3AD203B41FA5}">
                      <a16:colId xmlns:a16="http://schemas.microsoft.com/office/drawing/2014/main" val="802656461"/>
                    </a:ext>
                  </a:extLst>
                </a:gridCol>
                <a:gridCol w="2080402">
                  <a:extLst>
                    <a:ext uri="{9D8B030D-6E8A-4147-A177-3AD203B41FA5}">
                      <a16:colId xmlns:a16="http://schemas.microsoft.com/office/drawing/2014/main" val="131104432"/>
                    </a:ext>
                  </a:extLst>
                </a:gridCol>
                <a:gridCol w="2079586">
                  <a:extLst>
                    <a:ext uri="{9D8B030D-6E8A-4147-A177-3AD203B41FA5}">
                      <a16:colId xmlns:a16="http://schemas.microsoft.com/office/drawing/2014/main" val="516680548"/>
                    </a:ext>
                  </a:extLst>
                </a:gridCol>
                <a:gridCol w="2080402">
                  <a:extLst>
                    <a:ext uri="{9D8B030D-6E8A-4147-A177-3AD203B41FA5}">
                      <a16:colId xmlns:a16="http://schemas.microsoft.com/office/drawing/2014/main" val="4244319356"/>
                    </a:ext>
                  </a:extLst>
                </a:gridCol>
              </a:tblGrid>
              <a:tr h="730687">
                <a:tc>
                  <a:txBody>
                    <a:bodyPr/>
                    <a:lstStyle/>
                    <a:p>
                      <a:pPr>
                        <a:lnSpc>
                          <a:spcPct val="107000"/>
                        </a:lnSpc>
                        <a:spcAft>
                          <a:spcPts val="0"/>
                        </a:spcAft>
                      </a:pPr>
                      <a:r>
                        <a:rPr lang="nl-NL" sz="2000" b="1" i="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tabLst>
                          <a:tab pos="1181100" algn="l"/>
                        </a:tabLs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Omgevingsvisie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Structuurvisie</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Provinciale verordening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Bestemmingsplan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Wijzingsplannen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676220493"/>
                  </a:ext>
                </a:extLst>
              </a:tr>
              <a:tr h="2805801">
                <a:tc>
                  <a:txBody>
                    <a:bodyPr/>
                    <a:lstStyle/>
                    <a:p>
                      <a:pPr>
                        <a:lnSpc>
                          <a:spcPct val="107000"/>
                        </a:lnSpc>
                        <a:spcAft>
                          <a:spcPts val="0"/>
                        </a:spcAft>
                      </a:pPr>
                      <a:r>
                        <a:rPr lang="nl-NL" sz="1800" b="1" i="1">
                          <a:effectLst/>
                          <a:latin typeface="Calibri" panose="020F0502020204030204" pitchFamily="34" charset="0"/>
                          <a:ea typeface="Calibri" panose="020F0502020204030204" pitchFamily="34" charset="0"/>
                          <a:cs typeface="Times New Roman" panose="02020603050405020304" pitchFamily="18" charset="0"/>
                        </a:rPr>
                        <a:t>Definitie:</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800" b="1" i="1">
                          <a:effectLst/>
                          <a:latin typeface="Calibri" panose="020F0502020204030204" pitchFamily="34" charset="0"/>
                          <a:ea typeface="Calibri" panose="020F0502020204030204" pitchFamily="34" charset="0"/>
                          <a:cs typeface="Times New Roman" panose="02020603050405020304" pitchFamily="18" charset="0"/>
                        </a:rPr>
                        <a:t> </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800" b="1" i="1">
                          <a:effectLst/>
                          <a:latin typeface="Calibri" panose="020F0502020204030204" pitchFamily="34" charset="0"/>
                          <a:ea typeface="Calibri" panose="020F0502020204030204" pitchFamily="34" charset="0"/>
                          <a:cs typeface="Times New Roman" panose="02020603050405020304" pitchFamily="18" charset="0"/>
                        </a:rPr>
                        <a:t> </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800" b="1" i="1">
                          <a:effectLst/>
                          <a:latin typeface="Calibri" panose="020F0502020204030204" pitchFamily="34" charset="0"/>
                          <a:ea typeface="Calibri" panose="020F0502020204030204" pitchFamily="34" charset="0"/>
                          <a:cs typeface="Times New Roman" panose="02020603050405020304" pitchFamily="18" charset="0"/>
                        </a:rPr>
                        <a:t> </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800" b="1" i="1">
                          <a:effectLst/>
                          <a:latin typeface="Calibri" panose="020F0502020204030204" pitchFamily="34" charset="0"/>
                          <a:ea typeface="Calibri" panose="020F0502020204030204" pitchFamily="34" charset="0"/>
                          <a:cs typeface="Times New Roman" panose="02020603050405020304" pitchFamily="18" charset="0"/>
                        </a:rPr>
                        <a:t> </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In deze visie vertalen Rijk, Provincie en gemeenten hun visie op de toekomst van de omgeving. Ze combineren daarin de structuurvisie met de eisen op het gebied van waterbeheer, verkeer &amp; vervoersplannen, economische structuur en natuurvisie.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Zowel het Rijk, de Provincie als de gemeente maken dit plan om vast te leggen wat zij op hoofdlijnen nastreven bij de ruimtelijke ordening van hun plangebied. Ze zijn gericht op de toekomst en zijn richtinggevend.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Een wettelijke beschrijving van de van de regels waaraan gemeenten zich bij het maken van ruimtelijke plannen moeten houden. </a:t>
                      </a:r>
                    </a:p>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In dit plan is de visie van de gemeente op ruimtelijk ordening van de stad concreet uitgewerkt en dit is bindend voor alle burgers, bedrijven en de overheid zelf. </a:t>
                      </a:r>
                    </a:p>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In een bestemmingsplan is vaak een bevoegdheid opgenomen voor het wijzigen van het plan voor bepaalde typen projecten of bij nieuwe ontwikkelingen.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747499"/>
                  </a:ext>
                </a:extLst>
              </a:tr>
            </a:tbl>
          </a:graphicData>
        </a:graphic>
      </p:graphicFrame>
    </p:spTree>
    <p:extLst>
      <p:ext uri="{BB962C8B-B14F-4D97-AF65-F5344CB8AC3E}">
        <p14:creationId xmlns:p14="http://schemas.microsoft.com/office/powerpoint/2010/main" val="4094848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1A7CF9-DA8F-4012-B298-4C9D6BA03D94}"/>
              </a:ext>
            </a:extLst>
          </p:cNvPr>
          <p:cNvSpPr>
            <a:spLocks noGrp="1"/>
          </p:cNvSpPr>
          <p:nvPr>
            <p:ph type="title"/>
          </p:nvPr>
        </p:nvSpPr>
        <p:spPr/>
        <p:txBody>
          <a:bodyPr/>
          <a:lstStyle/>
          <a:p>
            <a:r>
              <a:rPr lang="nl-NL" dirty="0"/>
              <a:t>Opbouw bestemmingsplan</a:t>
            </a:r>
            <a:br>
              <a:rPr lang="nl-NL" dirty="0"/>
            </a:br>
            <a:endParaRPr lang="nl-NL" dirty="0"/>
          </a:p>
        </p:txBody>
      </p:sp>
      <p:sp>
        <p:nvSpPr>
          <p:cNvPr id="3" name="Tijdelijke aanduiding voor inhoud 2">
            <a:extLst>
              <a:ext uri="{FF2B5EF4-FFF2-40B4-BE49-F238E27FC236}">
                <a16:creationId xmlns:a16="http://schemas.microsoft.com/office/drawing/2014/main" id="{2040B378-CF0E-48A0-9B81-703999E29179}"/>
              </a:ext>
            </a:extLst>
          </p:cNvPr>
          <p:cNvSpPr>
            <a:spLocks noGrp="1"/>
          </p:cNvSpPr>
          <p:nvPr>
            <p:ph idx="1"/>
          </p:nvPr>
        </p:nvSpPr>
        <p:spPr/>
        <p:txBody>
          <a:bodyPr/>
          <a:lstStyle/>
          <a:p>
            <a:r>
              <a:rPr lang="nl-NL" dirty="0"/>
              <a:t>Het bestemmingsplan bestaat uit drie onderdelen:</a:t>
            </a:r>
          </a:p>
          <a:p>
            <a:pPr lvl="1"/>
            <a:r>
              <a:rPr lang="nl-NL" dirty="0"/>
              <a:t>Toelichting</a:t>
            </a:r>
          </a:p>
          <a:p>
            <a:pPr lvl="1"/>
            <a:r>
              <a:rPr lang="nl-NL" dirty="0"/>
              <a:t>Verbeelding (vroeger plankaart)</a:t>
            </a:r>
          </a:p>
          <a:p>
            <a:pPr lvl="1"/>
            <a:r>
              <a:rPr lang="nl-NL" dirty="0"/>
              <a:t>Regels</a:t>
            </a:r>
          </a:p>
          <a:p>
            <a:endParaRPr lang="nl-NL" dirty="0"/>
          </a:p>
        </p:txBody>
      </p:sp>
    </p:spTree>
    <p:extLst>
      <p:ext uri="{BB962C8B-B14F-4D97-AF65-F5344CB8AC3E}">
        <p14:creationId xmlns:p14="http://schemas.microsoft.com/office/powerpoint/2010/main" val="219222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547DE6-A6F0-4D54-B76E-F98F8C8CCA15}"/>
              </a:ext>
            </a:extLst>
          </p:cNvPr>
          <p:cNvSpPr>
            <a:spLocks noGrp="1"/>
          </p:cNvSpPr>
          <p:nvPr>
            <p:ph type="title"/>
          </p:nvPr>
        </p:nvSpPr>
        <p:spPr/>
        <p:txBody>
          <a:bodyPr/>
          <a:lstStyle/>
          <a:p>
            <a:r>
              <a:rPr lang="nl-NL" dirty="0"/>
              <a:t>Onderdeel toelichting</a:t>
            </a:r>
          </a:p>
        </p:txBody>
      </p:sp>
      <p:sp>
        <p:nvSpPr>
          <p:cNvPr id="3" name="Tijdelijke aanduiding voor inhoud 2">
            <a:extLst>
              <a:ext uri="{FF2B5EF4-FFF2-40B4-BE49-F238E27FC236}">
                <a16:creationId xmlns:a16="http://schemas.microsoft.com/office/drawing/2014/main" id="{567E9C1E-D6EB-43F9-B437-9F7CA12A9A2C}"/>
              </a:ext>
            </a:extLst>
          </p:cNvPr>
          <p:cNvSpPr>
            <a:spLocks noGrp="1"/>
          </p:cNvSpPr>
          <p:nvPr>
            <p:ph idx="1"/>
          </p:nvPr>
        </p:nvSpPr>
        <p:spPr/>
        <p:txBody>
          <a:bodyPr>
            <a:normAutofit/>
          </a:bodyPr>
          <a:lstStyle/>
          <a:p>
            <a:r>
              <a:rPr lang="nl-NL" dirty="0"/>
              <a:t>De toelichting vormt de goede ruimtelijke onderbouwing van het bestemmingsplan. </a:t>
            </a:r>
          </a:p>
          <a:p>
            <a:r>
              <a:rPr lang="nl-NL" dirty="0"/>
              <a:t>In de toelichting wordt ingegaan op het:</a:t>
            </a:r>
          </a:p>
          <a:p>
            <a:pPr lvl="1"/>
            <a:r>
              <a:rPr lang="nl-NL" dirty="0"/>
              <a:t>doel van het bestemmingsplan</a:t>
            </a:r>
          </a:p>
          <a:p>
            <a:pPr lvl="1"/>
            <a:r>
              <a:rPr lang="nl-NL" dirty="0"/>
              <a:t>het relevante beleid</a:t>
            </a:r>
          </a:p>
          <a:p>
            <a:pPr lvl="1"/>
            <a:r>
              <a:rPr lang="nl-NL" dirty="0"/>
              <a:t>een beschrijving van het plangebied </a:t>
            </a:r>
          </a:p>
          <a:p>
            <a:pPr lvl="1"/>
            <a:r>
              <a:rPr lang="nl-NL" dirty="0"/>
              <a:t>de relevante omgevingsaspecten (</a:t>
            </a:r>
            <a:r>
              <a:rPr lang="nl-NL" dirty="0" err="1"/>
              <a:t>m.e.r</a:t>
            </a:r>
            <a:r>
              <a:rPr lang="nl-NL" dirty="0"/>
              <a:t>., geluid, lucht, externe veiligheid, bodem, flora en fauna, water, archeologie, etc.)</a:t>
            </a:r>
          </a:p>
          <a:p>
            <a:pPr lvl="1"/>
            <a:r>
              <a:rPr lang="nl-NL" dirty="0"/>
              <a:t>de uitvoerbaarheid van het bestemmingsplan. </a:t>
            </a:r>
          </a:p>
          <a:p>
            <a:pPr lvl="1"/>
            <a:r>
              <a:rPr lang="nl-NL" dirty="0"/>
              <a:t>Ook bevat de toelichting een uitleg van de regels. </a:t>
            </a:r>
          </a:p>
        </p:txBody>
      </p:sp>
    </p:spTree>
    <p:extLst>
      <p:ext uri="{BB962C8B-B14F-4D97-AF65-F5344CB8AC3E}">
        <p14:creationId xmlns:p14="http://schemas.microsoft.com/office/powerpoint/2010/main" val="573642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547DE6-A6F0-4D54-B76E-F98F8C8CCA15}"/>
              </a:ext>
            </a:extLst>
          </p:cNvPr>
          <p:cNvSpPr>
            <a:spLocks noGrp="1"/>
          </p:cNvSpPr>
          <p:nvPr>
            <p:ph type="title"/>
          </p:nvPr>
        </p:nvSpPr>
        <p:spPr/>
        <p:txBody>
          <a:bodyPr/>
          <a:lstStyle/>
          <a:p>
            <a:r>
              <a:rPr lang="nl-NL" dirty="0"/>
              <a:t>Onderdeel Verbeelding</a:t>
            </a:r>
          </a:p>
        </p:txBody>
      </p:sp>
      <p:sp>
        <p:nvSpPr>
          <p:cNvPr id="3" name="Tijdelijke aanduiding voor inhoud 2">
            <a:extLst>
              <a:ext uri="{FF2B5EF4-FFF2-40B4-BE49-F238E27FC236}">
                <a16:creationId xmlns:a16="http://schemas.microsoft.com/office/drawing/2014/main" id="{567E9C1E-D6EB-43F9-B437-9F7CA12A9A2C}"/>
              </a:ext>
            </a:extLst>
          </p:cNvPr>
          <p:cNvSpPr>
            <a:spLocks noGrp="1"/>
          </p:cNvSpPr>
          <p:nvPr>
            <p:ph idx="1"/>
          </p:nvPr>
        </p:nvSpPr>
        <p:spPr/>
        <p:txBody>
          <a:bodyPr>
            <a:normAutofit/>
          </a:bodyPr>
          <a:lstStyle/>
          <a:p>
            <a:r>
              <a:rPr lang="nl-NL" dirty="0"/>
              <a:t>De verbeelding is een digitale kaart opgebouwd uit (dubbel)bestemmingen (in kleurvlakken) en aanduidingen. </a:t>
            </a:r>
          </a:p>
          <a:p>
            <a:pPr lvl="1"/>
            <a:r>
              <a:rPr lang="nl-NL" i="1" dirty="0"/>
              <a:t>Bestemmingen</a:t>
            </a:r>
            <a:br>
              <a:rPr lang="nl-NL" i="1" dirty="0"/>
            </a:br>
            <a:r>
              <a:rPr lang="nl-NL" dirty="0"/>
              <a:t>Het gehele plangebied moet bedekt zijn met bestemmingen, zoals bijvoorbeeld agrarisch, bedrijf, wonen of sport. Dit is een grove indeling waarbij onder elke bestemming weer verschillende functies/gebruiksdoelen vallen. </a:t>
            </a:r>
          </a:p>
          <a:p>
            <a:pPr lvl="1"/>
            <a:r>
              <a:rPr lang="nl-NL" i="1" dirty="0"/>
              <a:t>Aanduidingen</a:t>
            </a:r>
            <a:br>
              <a:rPr lang="nl-NL" i="1" dirty="0"/>
            </a:br>
            <a:r>
              <a:rPr lang="nl-NL" dirty="0" err="1"/>
              <a:t>Aanduidingen</a:t>
            </a:r>
            <a:r>
              <a:rPr lang="nl-NL" dirty="0"/>
              <a:t> worden gebruikt om bepaalde zaken binnen een (dubbel)bestemming specifieker te regelen. </a:t>
            </a:r>
          </a:p>
        </p:txBody>
      </p:sp>
    </p:spTree>
    <p:extLst>
      <p:ext uri="{BB962C8B-B14F-4D97-AF65-F5344CB8AC3E}">
        <p14:creationId xmlns:p14="http://schemas.microsoft.com/office/powerpoint/2010/main" val="245608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547DE6-A6F0-4D54-B76E-F98F8C8CCA15}"/>
              </a:ext>
            </a:extLst>
          </p:cNvPr>
          <p:cNvSpPr>
            <a:spLocks noGrp="1"/>
          </p:cNvSpPr>
          <p:nvPr>
            <p:ph type="title"/>
          </p:nvPr>
        </p:nvSpPr>
        <p:spPr/>
        <p:txBody>
          <a:bodyPr/>
          <a:lstStyle/>
          <a:p>
            <a:r>
              <a:rPr lang="nl-NL" dirty="0"/>
              <a:t>Onderdeel Regels</a:t>
            </a:r>
          </a:p>
        </p:txBody>
      </p:sp>
      <p:sp>
        <p:nvSpPr>
          <p:cNvPr id="3" name="Tijdelijke aanduiding voor inhoud 2">
            <a:extLst>
              <a:ext uri="{FF2B5EF4-FFF2-40B4-BE49-F238E27FC236}">
                <a16:creationId xmlns:a16="http://schemas.microsoft.com/office/drawing/2014/main" id="{567E9C1E-D6EB-43F9-B437-9F7CA12A9A2C}"/>
              </a:ext>
            </a:extLst>
          </p:cNvPr>
          <p:cNvSpPr>
            <a:spLocks noGrp="1"/>
          </p:cNvSpPr>
          <p:nvPr>
            <p:ph idx="1"/>
          </p:nvPr>
        </p:nvSpPr>
        <p:spPr/>
        <p:txBody>
          <a:bodyPr>
            <a:normAutofit/>
          </a:bodyPr>
          <a:lstStyle/>
          <a:p>
            <a:r>
              <a:rPr lang="nl-NL" dirty="0"/>
              <a:t>Hoofdstuk 1 Inleidende regels</a:t>
            </a:r>
          </a:p>
          <a:p>
            <a:r>
              <a:rPr lang="nl-NL" dirty="0"/>
              <a:t>Hoofdstuk 2 Bestemmingsregels</a:t>
            </a:r>
          </a:p>
          <a:p>
            <a:r>
              <a:rPr lang="nl-NL" dirty="0"/>
              <a:t>Hoofdstuk 3 Algemene regels</a:t>
            </a:r>
          </a:p>
          <a:p>
            <a:r>
              <a:rPr lang="nl-NL" dirty="0"/>
              <a:t>Hoofdstuk 4 Overgangs- en slotregels</a:t>
            </a:r>
          </a:p>
        </p:txBody>
      </p:sp>
    </p:spTree>
    <p:extLst>
      <p:ext uri="{BB962C8B-B14F-4D97-AF65-F5344CB8AC3E}">
        <p14:creationId xmlns:p14="http://schemas.microsoft.com/office/powerpoint/2010/main" val="90365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C30AD4-AE86-4F55-8BE9-56EBFB780EFE}"/>
              </a:ext>
            </a:extLst>
          </p:cNvPr>
          <p:cNvSpPr>
            <a:spLocks noGrp="1"/>
          </p:cNvSpPr>
          <p:nvPr>
            <p:ph type="title"/>
          </p:nvPr>
        </p:nvSpPr>
        <p:spPr/>
        <p:txBody>
          <a:bodyPr/>
          <a:lstStyle/>
          <a:p>
            <a:r>
              <a:rPr lang="nl-NL" dirty="0"/>
              <a:t>Status bestemmingsplan</a:t>
            </a:r>
          </a:p>
        </p:txBody>
      </p:sp>
      <p:sp>
        <p:nvSpPr>
          <p:cNvPr id="3" name="Tijdelijke aanduiding voor inhoud 2">
            <a:extLst>
              <a:ext uri="{FF2B5EF4-FFF2-40B4-BE49-F238E27FC236}">
                <a16:creationId xmlns:a16="http://schemas.microsoft.com/office/drawing/2014/main" id="{77536286-5412-4ABE-B866-837D217AB654}"/>
              </a:ext>
            </a:extLst>
          </p:cNvPr>
          <p:cNvSpPr>
            <a:spLocks noGrp="1"/>
          </p:cNvSpPr>
          <p:nvPr>
            <p:ph idx="1"/>
          </p:nvPr>
        </p:nvSpPr>
        <p:spPr/>
        <p:txBody>
          <a:bodyPr>
            <a:normAutofit fontScale="62500" lnSpcReduction="20000"/>
          </a:bodyPr>
          <a:lstStyle/>
          <a:p>
            <a:pPr marL="0" indent="0">
              <a:buNone/>
            </a:pPr>
            <a:r>
              <a:rPr lang="nl-NL" b="1" u="sng" dirty="0">
                <a:hlinkClick r:id="rId2"/>
              </a:rPr>
              <a:t>Voorontwerp(plan)</a:t>
            </a:r>
            <a:endParaRPr lang="nl-NL" b="1" dirty="0"/>
          </a:p>
          <a:p>
            <a:r>
              <a:rPr lang="nl-NL" dirty="0"/>
              <a:t>Een voorontwerp van een bestemmingsplan is een (eerste) concept. Dit concept wordt voorgelegd aan de overlegpartners. </a:t>
            </a:r>
          </a:p>
          <a:p>
            <a:pPr marL="0" indent="0">
              <a:buNone/>
            </a:pPr>
            <a:r>
              <a:rPr lang="nl-NL" b="1" u="sng" dirty="0">
                <a:hlinkClick r:id="rId3"/>
              </a:rPr>
              <a:t>Ontwerpplan</a:t>
            </a:r>
            <a:endParaRPr lang="nl-NL" b="1" dirty="0"/>
          </a:p>
          <a:p>
            <a:r>
              <a:rPr lang="nl-NL" dirty="0"/>
              <a:t>Het ontwerpplan is de versie van het plan die de officiële voorbereidingsprocedure ingaat, voorgeschreven in de </a:t>
            </a:r>
            <a:r>
              <a:rPr lang="nl-NL" dirty="0" err="1"/>
              <a:t>Wro</a:t>
            </a:r>
            <a:r>
              <a:rPr lang="nl-NL" dirty="0"/>
              <a:t>.</a:t>
            </a:r>
          </a:p>
          <a:p>
            <a:pPr marL="0" indent="0">
              <a:buNone/>
            </a:pPr>
            <a:r>
              <a:rPr lang="nl-NL" b="1" u="sng" dirty="0">
                <a:hlinkClick r:id="rId3"/>
              </a:rPr>
              <a:t>Vastgesteld plan</a:t>
            </a:r>
            <a:endParaRPr lang="nl-NL" b="1" dirty="0"/>
          </a:p>
          <a:p>
            <a:r>
              <a:rPr lang="nl-NL" dirty="0"/>
              <a:t>Na vaststelling door de gemeenteraad wordt gesproken van een vastgesteld bestemmingsplan. Het vastgesteld plan treedt na afloop van de beroepstermijn in werking, tenzij er een verzoek om voorlopige voorziening (een schorsingsverzoek) is ingediend bij de Raad van State.</a:t>
            </a:r>
          </a:p>
          <a:p>
            <a:pPr marL="0" indent="0">
              <a:buNone/>
            </a:pPr>
            <a:r>
              <a:rPr lang="nl-NL" b="1" u="sng" dirty="0">
                <a:hlinkClick r:id="rId4"/>
              </a:rPr>
              <a:t>Onherroepelijk bestemmingsplan</a:t>
            </a:r>
            <a:endParaRPr lang="nl-NL" b="1" dirty="0"/>
          </a:p>
          <a:p>
            <a:r>
              <a:rPr lang="nl-NL" dirty="0"/>
              <a:t>Een bestemmingsplan wordt onherroepelijk de dag na afloop van de ter inzage legging van het vastgestelde plan, tenzij er bij de RvS beroep is ingesteld. Dan wordt het plan pas onherroepelijk na de uitspraak van de RvS (afhankelijk van de uitspraak).</a:t>
            </a:r>
          </a:p>
          <a:p>
            <a:pPr marL="0" indent="0">
              <a:buNone/>
            </a:pPr>
            <a:r>
              <a:rPr lang="nl-NL" b="1" u="sng" dirty="0">
                <a:hlinkClick r:id="rId5"/>
              </a:rPr>
              <a:t>Vigerend </a:t>
            </a:r>
            <a:endParaRPr lang="nl-NL" b="1" u="sng" dirty="0"/>
          </a:p>
          <a:p>
            <a:r>
              <a:rPr lang="nl-NL" dirty="0"/>
              <a:t>Het bestemmingsplan bedoeld wat op dat moment rechtskracht heeft.</a:t>
            </a:r>
          </a:p>
          <a:p>
            <a:endParaRPr lang="nl-NL" dirty="0"/>
          </a:p>
        </p:txBody>
      </p:sp>
    </p:spTree>
    <p:extLst>
      <p:ext uri="{BB962C8B-B14F-4D97-AF65-F5344CB8AC3E}">
        <p14:creationId xmlns:p14="http://schemas.microsoft.com/office/powerpoint/2010/main" val="229213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65F17D-61DD-4D98-A8E3-7B1A8DF44BE2}"/>
              </a:ext>
            </a:extLst>
          </p:cNvPr>
          <p:cNvSpPr>
            <a:spLocks noGrp="1"/>
          </p:cNvSpPr>
          <p:nvPr>
            <p:ph type="title"/>
          </p:nvPr>
        </p:nvSpPr>
        <p:spPr/>
        <p:txBody>
          <a:bodyPr/>
          <a:lstStyle/>
          <a:p>
            <a:r>
              <a:rPr lang="nl-NL" dirty="0"/>
              <a:t>Online database</a:t>
            </a:r>
          </a:p>
        </p:txBody>
      </p:sp>
      <p:sp>
        <p:nvSpPr>
          <p:cNvPr id="3" name="Tijdelijke aanduiding voor inhoud 2">
            <a:extLst>
              <a:ext uri="{FF2B5EF4-FFF2-40B4-BE49-F238E27FC236}">
                <a16:creationId xmlns:a16="http://schemas.microsoft.com/office/drawing/2014/main" id="{1C92B6C5-1127-4B48-A8E0-10CDA6D3ED0D}"/>
              </a:ext>
            </a:extLst>
          </p:cNvPr>
          <p:cNvSpPr>
            <a:spLocks noGrp="1"/>
          </p:cNvSpPr>
          <p:nvPr>
            <p:ph idx="1"/>
          </p:nvPr>
        </p:nvSpPr>
        <p:spPr/>
        <p:txBody>
          <a:bodyPr/>
          <a:lstStyle/>
          <a:p>
            <a:r>
              <a:rPr lang="nl-NL" dirty="0"/>
              <a:t>Binnen Nederland zijn de meeste bestemmingsplannen online te lezen.</a:t>
            </a:r>
          </a:p>
          <a:p>
            <a:r>
              <a:rPr lang="nl-NL" dirty="0"/>
              <a:t>Ga naar </a:t>
            </a:r>
            <a:r>
              <a:rPr lang="nl-NL" dirty="0">
                <a:hlinkClick r:id="rId2"/>
              </a:rPr>
              <a:t>www.ruimtelijkeplannen.nl</a:t>
            </a:r>
            <a:endParaRPr lang="nl-NL" dirty="0"/>
          </a:p>
          <a:p>
            <a:pPr lvl="1"/>
            <a:r>
              <a:rPr lang="nl-NL" dirty="0"/>
              <a:t>Plannen zoeken</a:t>
            </a:r>
          </a:p>
          <a:p>
            <a:pPr lvl="1"/>
            <a:r>
              <a:rPr lang="nl-NL" dirty="0"/>
              <a:t>Zoek je eigen huis (met postcode en huisnummer)</a:t>
            </a:r>
          </a:p>
          <a:p>
            <a:pPr lvl="1"/>
            <a:r>
              <a:rPr lang="nl-NL" dirty="0"/>
              <a:t>Je ziet direct welke bestemmingsplannen </a:t>
            </a:r>
            <a:r>
              <a:rPr lang="nl-NL" i="1" dirty="0"/>
              <a:t>vigerend</a:t>
            </a:r>
            <a:r>
              <a:rPr lang="nl-NL" dirty="0"/>
              <a:t> zijn</a:t>
            </a:r>
          </a:p>
          <a:p>
            <a:pPr lvl="1"/>
            <a:r>
              <a:rPr lang="nl-NL" dirty="0"/>
              <a:t>Kijk in de </a:t>
            </a:r>
            <a:r>
              <a:rPr lang="nl-NL" i="1" dirty="0"/>
              <a:t>regels</a:t>
            </a:r>
            <a:r>
              <a:rPr lang="nl-NL" dirty="0"/>
              <a:t> om te zien wat er mogelijk is binnen </a:t>
            </a:r>
          </a:p>
        </p:txBody>
      </p:sp>
    </p:spTree>
    <p:extLst>
      <p:ext uri="{BB962C8B-B14F-4D97-AF65-F5344CB8AC3E}">
        <p14:creationId xmlns:p14="http://schemas.microsoft.com/office/powerpoint/2010/main" val="1042199715"/>
      </p:ext>
    </p:extLst>
  </p:cSld>
  <p:clrMapOvr>
    <a:masterClrMapping/>
  </p:clrMapOvr>
</p:sld>
</file>

<file path=ppt/theme/theme1.xml><?xml version="1.0" encoding="utf-8"?>
<a:theme xmlns:a="http://schemas.openxmlformats.org/drawingml/2006/main" name="Helicon 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elicon thema" id="{ACB87FCE-9474-4D1A-91B1-4808E599A9AC}" vid="{0E457EA9-F56E-4451-8CA0-082C072EE7D7}"/>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4BB7BC-706F-4F88-ADF1-06F4202C9E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CC81CB-4030-4A55-8DD0-2C977A556A0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85AD834-1223-4DDA-A10E-F837810EAD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332</TotalTime>
  <Words>577</Words>
  <Application>Microsoft Office PowerPoint</Application>
  <PresentationFormat>Breedbeeld</PresentationFormat>
  <Paragraphs>65</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9</vt:i4>
      </vt:variant>
    </vt:vector>
  </HeadingPairs>
  <TitlesOfParts>
    <vt:vector size="14" baseType="lpstr">
      <vt:lpstr>Arial</vt:lpstr>
      <vt:lpstr>Calibri</vt:lpstr>
      <vt:lpstr>Calibri Light</vt:lpstr>
      <vt:lpstr>Helicon thema</vt:lpstr>
      <vt:lpstr>Kantoorthema</vt:lpstr>
      <vt:lpstr>Bestemmingsplan</vt:lpstr>
      <vt:lpstr>PowerPoint-presentatie</vt:lpstr>
      <vt:lpstr>PowerPoint-presentatie</vt:lpstr>
      <vt:lpstr>Opbouw bestemmingsplan </vt:lpstr>
      <vt:lpstr>Onderdeel toelichting</vt:lpstr>
      <vt:lpstr>Onderdeel Verbeelding</vt:lpstr>
      <vt:lpstr>Onderdeel Regels</vt:lpstr>
      <vt:lpstr>Status bestemmingsplan</vt:lpstr>
      <vt:lpstr>Online database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Stad&amp;Wijk</dc:title>
  <dc:creator>Pascalle Cup</dc:creator>
  <cp:lastModifiedBy>Stijn Weijermars</cp:lastModifiedBy>
  <cp:revision>10</cp:revision>
  <dcterms:created xsi:type="dcterms:W3CDTF">2019-09-01T15:46:17Z</dcterms:created>
  <dcterms:modified xsi:type="dcterms:W3CDTF">2020-01-23T12:07:53Z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